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</p:sldMasterIdLst>
  <p:notesMasterIdLst>
    <p:notesMasterId r:id="rId3"/>
  </p:notesMasterIdLst>
  <p:sldIdLst>
    <p:sldId id="258" r:id="rId2"/>
  </p:sldIdLst>
  <p:sldSz cx="10287000" cy="1828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E4ED"/>
    <a:srgbClr val="ACD5E4"/>
    <a:srgbClr val="C7E0ED"/>
    <a:srgbClr val="ACD1E4"/>
    <a:srgbClr val="ACD7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02" autoAdjust="0"/>
    <p:restoredTop sz="94643"/>
  </p:normalViewPr>
  <p:slideViewPr>
    <p:cSldViewPr snapToGrid="0" snapToObjects="1">
      <p:cViewPr varScale="1">
        <p:scale>
          <a:sx n="38" d="100"/>
          <a:sy n="38" d="100"/>
        </p:scale>
        <p:origin x="30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hape 3">
            <a:extLst>
              <a:ext uri="{FF2B5EF4-FFF2-40B4-BE49-F238E27FC236}">
                <a16:creationId xmlns:a16="http://schemas.microsoft.com/office/drawing/2014/main" id="{0A60A83A-9F9C-2CA3-C7CA-4501D449E4A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2463800" y="685800"/>
            <a:ext cx="19304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0 w 120000"/>
              <a:gd name="T11" fmla="*/ 0 h 120000"/>
              <a:gd name="T12" fmla="*/ 120000 w 120000"/>
              <a:gd name="T13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CB6D9CFC-2843-60EC-C1A1-FB5292F07F9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1485900" indent="-571500" algn="l" rtl="0" fontAlgn="base">
      <a:spcBef>
        <a:spcPct val="30000"/>
      </a:spcBef>
      <a:spcAft>
        <a:spcPct val="0"/>
      </a:spcAft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2286000" indent="-457200" algn="l" rtl="0" fontAlgn="base">
      <a:spcBef>
        <a:spcPct val="30000"/>
      </a:spcBef>
      <a:spcAft>
        <a:spcPct val="0"/>
      </a:spcAft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3200400" indent="-457200" algn="l" rtl="0" fontAlgn="base">
      <a:spcBef>
        <a:spcPct val="30000"/>
      </a:spcBef>
      <a:spcAft>
        <a:spcPct val="0"/>
      </a:spcAft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4114800" indent="-457200" algn="l" rtl="0" fontAlgn="base">
      <a:spcBef>
        <a:spcPct val="30000"/>
      </a:spcBef>
      <a:spcAft>
        <a:spcPct val="0"/>
      </a:spcAft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44981-2B17-CB16-29A2-E693375CEF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875" y="2992968"/>
            <a:ext cx="7715250" cy="6366933"/>
          </a:xfrm>
        </p:spPr>
        <p:txBody>
          <a:bodyPr anchor="b"/>
          <a:lstStyle>
            <a:lvl1pPr algn="ctr">
              <a:defRPr sz="5063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6ED2DC-87AE-ADB6-DB8E-4DD09C8C82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875" y="9605435"/>
            <a:ext cx="7715250" cy="4415365"/>
          </a:xfrm>
        </p:spPr>
        <p:txBody>
          <a:bodyPr/>
          <a:lstStyle>
            <a:lvl1pPr marL="0" indent="0" algn="ctr">
              <a:buNone/>
              <a:defRPr sz="2025"/>
            </a:lvl1pPr>
            <a:lvl2pPr marL="385785" indent="0" algn="ctr">
              <a:buNone/>
              <a:defRPr sz="1688"/>
            </a:lvl2pPr>
            <a:lvl3pPr marL="771571" indent="0" algn="ctr">
              <a:buNone/>
              <a:defRPr sz="1519"/>
            </a:lvl3pPr>
            <a:lvl4pPr marL="1157356" indent="0" algn="ctr">
              <a:buNone/>
              <a:defRPr sz="1350"/>
            </a:lvl4pPr>
            <a:lvl5pPr marL="1543141" indent="0" algn="ctr">
              <a:buNone/>
              <a:defRPr sz="1350"/>
            </a:lvl5pPr>
            <a:lvl6pPr marL="1928927" indent="0" algn="ctr">
              <a:buNone/>
              <a:defRPr sz="1350"/>
            </a:lvl6pPr>
            <a:lvl7pPr marL="2314712" indent="0" algn="ctr">
              <a:buNone/>
              <a:defRPr sz="1350"/>
            </a:lvl7pPr>
            <a:lvl8pPr marL="2700498" indent="0" algn="ctr">
              <a:buNone/>
              <a:defRPr sz="1350"/>
            </a:lvl8pPr>
            <a:lvl9pPr marL="3086283" indent="0" algn="ctr">
              <a:buNone/>
              <a:defRPr sz="135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78EA7-2821-BE40-7609-FB89FECB1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FA04C-D7CF-4861-95F0-3F5ACF508755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67D24-066E-21B5-5DDB-A61B82447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EAC0B-BC11-3DB9-FF6E-DF2FB4187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438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1B8AF-58B6-F76F-1F0D-B4522CC7B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552387-1E80-F953-C7C4-84DAAB1F4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9C065-9AC4-35A8-7408-744A09B51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4B-F41A-4540-8EEC-C29B4F79802D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2D3A1-2306-FC4F-F377-FB6EDF953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A4B14-5FC0-7A28-0BC6-2E0371710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20552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DDCAFF-DDAF-3F19-B534-146F51CA42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61635" y="973667"/>
            <a:ext cx="2218134" cy="154982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D68010-23EF-6B0A-FBD4-5C868AABF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07231" y="973667"/>
            <a:ext cx="6525816" cy="154982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33E2E-E783-C59E-B732-AB53AA77B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989E-5397-49EE-B0F5-E72D9FFD7EC0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F9A06-4567-0203-E089-2E7C57025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C8268-DBA7-9A0B-921A-55F9D2343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09240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60F68-E954-3CFD-5CA2-733D6BE00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11067-6509-260C-2B41-C884DCD95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3C7A3-62A5-77A8-4B64-9B1CAAB61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C42F-EA91-460E-9436-9A6C9B1CB0C6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25E74-38E4-555F-FFA0-01875D284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474B5-1BEB-3439-CA5E-5063EF127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30281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0266C-ABA4-1634-0200-308EA1CD8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873" y="4559303"/>
            <a:ext cx="8872538" cy="7607299"/>
          </a:xfrm>
        </p:spPr>
        <p:txBody>
          <a:bodyPr anchor="b"/>
          <a:lstStyle>
            <a:lvl1pPr>
              <a:defRPr sz="5063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A40954-254D-8E31-6B6D-E2163EB0F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1873" y="12238569"/>
            <a:ext cx="8872538" cy="4000499"/>
          </a:xfrm>
        </p:spPr>
        <p:txBody>
          <a:bodyPr/>
          <a:lstStyle>
            <a:lvl1pPr marL="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1pPr>
            <a:lvl2pPr marL="38578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771571" indent="0">
              <a:buNone/>
              <a:defRPr sz="1519">
                <a:solidFill>
                  <a:schemeClr val="tx1">
                    <a:tint val="75000"/>
                  </a:schemeClr>
                </a:solidFill>
              </a:defRPr>
            </a:lvl3pPr>
            <a:lvl4pPr marL="115735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4pPr>
            <a:lvl5pPr marL="154314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5pPr>
            <a:lvl6pPr marL="192892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6pPr>
            <a:lvl7pPr marL="231471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7pPr>
            <a:lvl8pPr marL="2700498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8pPr>
            <a:lvl9pPr marL="30862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378C2-F8BD-27DE-1F1C-A600A8647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4350-0632-4F67-B357-AFC21C62564D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39371-CD15-7544-BFEB-A39EE4D14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5E2FC-7321-F269-4079-73C7F2AA7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80374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DD340-931F-9F8F-0B00-EDE114DEE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AB62C-1491-C200-D8F9-CFC0513EB6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7231" y="4868333"/>
            <a:ext cx="4371975" cy="11603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E1440-C6B2-9436-388B-5AA0859D01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794" y="4868333"/>
            <a:ext cx="4371975" cy="11603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936B21-AB01-F0EA-CFBD-03E4F5D10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1A35-803D-44FA-BA88-E6B5FB347587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D39B60-743C-8655-E83B-B6BB05DD1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7E4767-27F8-F985-F5C3-6E934E9AF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97565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837F1-945E-C2FF-C69B-4591A4AFF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71" y="973668"/>
            <a:ext cx="8872538" cy="35348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CC502E-4316-19DF-71F0-58C5C6DA6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8571" y="4483101"/>
            <a:ext cx="4351883" cy="2197099"/>
          </a:xfrm>
        </p:spPr>
        <p:txBody>
          <a:bodyPr anchor="b"/>
          <a:lstStyle>
            <a:lvl1pPr marL="0" indent="0">
              <a:buNone/>
              <a:defRPr sz="2025" b="1"/>
            </a:lvl1pPr>
            <a:lvl2pPr marL="385785" indent="0">
              <a:buNone/>
              <a:defRPr sz="1688" b="1"/>
            </a:lvl2pPr>
            <a:lvl3pPr marL="771571" indent="0">
              <a:buNone/>
              <a:defRPr sz="1519" b="1"/>
            </a:lvl3pPr>
            <a:lvl4pPr marL="1157356" indent="0">
              <a:buNone/>
              <a:defRPr sz="1350" b="1"/>
            </a:lvl4pPr>
            <a:lvl5pPr marL="1543141" indent="0">
              <a:buNone/>
              <a:defRPr sz="1350" b="1"/>
            </a:lvl5pPr>
            <a:lvl6pPr marL="1928927" indent="0">
              <a:buNone/>
              <a:defRPr sz="1350" b="1"/>
            </a:lvl6pPr>
            <a:lvl7pPr marL="2314712" indent="0">
              <a:buNone/>
              <a:defRPr sz="1350" b="1"/>
            </a:lvl7pPr>
            <a:lvl8pPr marL="2700498" indent="0">
              <a:buNone/>
              <a:defRPr sz="1350" b="1"/>
            </a:lvl8pPr>
            <a:lvl9pPr marL="3086283" indent="0">
              <a:buNone/>
              <a:defRPr sz="13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16B72D-E3A2-A234-51CE-42202D41C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8571" y="6680200"/>
            <a:ext cx="4351883" cy="9825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FFDA00-CC3F-B338-8876-168903A2AA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07794" y="4483101"/>
            <a:ext cx="4373315" cy="2197099"/>
          </a:xfrm>
        </p:spPr>
        <p:txBody>
          <a:bodyPr anchor="b"/>
          <a:lstStyle>
            <a:lvl1pPr marL="0" indent="0">
              <a:buNone/>
              <a:defRPr sz="2025" b="1"/>
            </a:lvl1pPr>
            <a:lvl2pPr marL="385785" indent="0">
              <a:buNone/>
              <a:defRPr sz="1688" b="1"/>
            </a:lvl2pPr>
            <a:lvl3pPr marL="771571" indent="0">
              <a:buNone/>
              <a:defRPr sz="1519" b="1"/>
            </a:lvl3pPr>
            <a:lvl4pPr marL="1157356" indent="0">
              <a:buNone/>
              <a:defRPr sz="1350" b="1"/>
            </a:lvl4pPr>
            <a:lvl5pPr marL="1543141" indent="0">
              <a:buNone/>
              <a:defRPr sz="1350" b="1"/>
            </a:lvl5pPr>
            <a:lvl6pPr marL="1928927" indent="0">
              <a:buNone/>
              <a:defRPr sz="1350" b="1"/>
            </a:lvl6pPr>
            <a:lvl7pPr marL="2314712" indent="0">
              <a:buNone/>
              <a:defRPr sz="1350" b="1"/>
            </a:lvl7pPr>
            <a:lvl8pPr marL="2700498" indent="0">
              <a:buNone/>
              <a:defRPr sz="1350" b="1"/>
            </a:lvl8pPr>
            <a:lvl9pPr marL="3086283" indent="0">
              <a:buNone/>
              <a:defRPr sz="13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7BCF47-6DAF-8C8A-8409-C24FA0C92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07794" y="6680200"/>
            <a:ext cx="4373315" cy="9825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4B82E4-FD72-B41D-6E9B-553604653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6CED-B3EE-49D9-9922-CBB48E543356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343DC0-1B86-1BA5-222E-778B7BDB0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D1DD70-67B5-FA93-414C-C45D1D91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64946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EE970-7089-9E9E-706B-8E79BF05E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F555AC-0A72-A2AB-8ED6-4E39587DC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37B0-CC05-45CB-9D8E-44851499E325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3911C7-72B7-12A0-4A75-DEB9612D0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2E4839-160F-C521-1533-A5263D888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93295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CE16A4-D14C-5880-0E11-B55410D69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1777-83B6-4CFA-89A1-52400FB2059F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C9C0E7-4741-9B20-DF50-056C241B3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72D2E-9D9F-5163-CA13-CD532A88B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83001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7875A-611D-FDC8-1A9B-4F91B03DA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72" y="1219200"/>
            <a:ext cx="3317825" cy="426720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93574-21C7-C550-114C-2AC81E49A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315" y="2633135"/>
            <a:ext cx="5207794" cy="12996333"/>
          </a:xfrm>
        </p:spPr>
        <p:txBody>
          <a:bodyPr/>
          <a:lstStyle>
            <a:lvl1pPr>
              <a:defRPr sz="2700"/>
            </a:lvl1pPr>
            <a:lvl2pPr>
              <a:defRPr sz="2363"/>
            </a:lvl2pPr>
            <a:lvl3pPr>
              <a:defRPr sz="2025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BF52B8-2AD3-785A-19CD-CE9B1217D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72" y="5486400"/>
            <a:ext cx="3317825" cy="10164235"/>
          </a:xfrm>
        </p:spPr>
        <p:txBody>
          <a:bodyPr/>
          <a:lstStyle>
            <a:lvl1pPr marL="0" indent="0">
              <a:buNone/>
              <a:defRPr sz="1350"/>
            </a:lvl1pPr>
            <a:lvl2pPr marL="385785" indent="0">
              <a:buNone/>
              <a:defRPr sz="1181"/>
            </a:lvl2pPr>
            <a:lvl3pPr marL="771571" indent="0">
              <a:buNone/>
              <a:defRPr sz="1013"/>
            </a:lvl3pPr>
            <a:lvl4pPr marL="1157356" indent="0">
              <a:buNone/>
              <a:defRPr sz="844"/>
            </a:lvl4pPr>
            <a:lvl5pPr marL="1543141" indent="0">
              <a:buNone/>
              <a:defRPr sz="844"/>
            </a:lvl5pPr>
            <a:lvl6pPr marL="1928927" indent="0">
              <a:buNone/>
              <a:defRPr sz="844"/>
            </a:lvl6pPr>
            <a:lvl7pPr marL="2314712" indent="0">
              <a:buNone/>
              <a:defRPr sz="844"/>
            </a:lvl7pPr>
            <a:lvl8pPr marL="2700498" indent="0">
              <a:buNone/>
              <a:defRPr sz="844"/>
            </a:lvl8pPr>
            <a:lvl9pPr marL="3086283" indent="0">
              <a:buNone/>
              <a:defRPr sz="8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3925C4-D3AD-5E8D-9F5E-521016A5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A2A1-C9A8-42DC-AF5F-29D58FE3A81E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7C8B4F-8190-6B46-306D-8B724EDD7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1ED10-AEB9-E51B-4C92-81A87F340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99892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01E79-8E72-3957-AB8D-A2805C8A1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72" y="1219200"/>
            <a:ext cx="3317825" cy="426720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F5135D-0556-9961-3AA7-4F0863ADC8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3315" y="2633135"/>
            <a:ext cx="5207794" cy="12996333"/>
          </a:xfrm>
        </p:spPr>
        <p:txBody>
          <a:bodyPr/>
          <a:lstStyle>
            <a:lvl1pPr marL="0" indent="0">
              <a:buNone/>
              <a:defRPr sz="2700"/>
            </a:lvl1pPr>
            <a:lvl2pPr marL="385785" indent="0">
              <a:buNone/>
              <a:defRPr sz="2363"/>
            </a:lvl2pPr>
            <a:lvl3pPr marL="771571" indent="0">
              <a:buNone/>
              <a:defRPr sz="2025"/>
            </a:lvl3pPr>
            <a:lvl4pPr marL="1157356" indent="0">
              <a:buNone/>
              <a:defRPr sz="1688"/>
            </a:lvl4pPr>
            <a:lvl5pPr marL="1543141" indent="0">
              <a:buNone/>
              <a:defRPr sz="1688"/>
            </a:lvl5pPr>
            <a:lvl6pPr marL="1928927" indent="0">
              <a:buNone/>
              <a:defRPr sz="1688"/>
            </a:lvl6pPr>
            <a:lvl7pPr marL="2314712" indent="0">
              <a:buNone/>
              <a:defRPr sz="1688"/>
            </a:lvl7pPr>
            <a:lvl8pPr marL="2700498" indent="0">
              <a:buNone/>
              <a:defRPr sz="1688"/>
            </a:lvl8pPr>
            <a:lvl9pPr marL="3086283" indent="0">
              <a:buNone/>
              <a:defRPr sz="1688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10C829-A058-EB9B-713E-3D5495451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72" y="5486400"/>
            <a:ext cx="3317825" cy="10164235"/>
          </a:xfrm>
        </p:spPr>
        <p:txBody>
          <a:bodyPr/>
          <a:lstStyle>
            <a:lvl1pPr marL="0" indent="0">
              <a:buNone/>
              <a:defRPr sz="1350"/>
            </a:lvl1pPr>
            <a:lvl2pPr marL="385785" indent="0">
              <a:buNone/>
              <a:defRPr sz="1181"/>
            </a:lvl2pPr>
            <a:lvl3pPr marL="771571" indent="0">
              <a:buNone/>
              <a:defRPr sz="1013"/>
            </a:lvl3pPr>
            <a:lvl4pPr marL="1157356" indent="0">
              <a:buNone/>
              <a:defRPr sz="844"/>
            </a:lvl4pPr>
            <a:lvl5pPr marL="1543141" indent="0">
              <a:buNone/>
              <a:defRPr sz="844"/>
            </a:lvl5pPr>
            <a:lvl6pPr marL="1928927" indent="0">
              <a:buNone/>
              <a:defRPr sz="844"/>
            </a:lvl6pPr>
            <a:lvl7pPr marL="2314712" indent="0">
              <a:buNone/>
              <a:defRPr sz="844"/>
            </a:lvl7pPr>
            <a:lvl8pPr marL="2700498" indent="0">
              <a:buNone/>
              <a:defRPr sz="844"/>
            </a:lvl8pPr>
            <a:lvl9pPr marL="3086283" indent="0">
              <a:buNone/>
              <a:defRPr sz="8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2E1985-12F3-CAAE-89CD-D739EEF30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28B6-2144-4760-B3DF-18C646FA52B1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7503B3-7099-EAA5-73C3-3B2301256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DA7959-59D0-DDAE-613C-4690FDAF3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31616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46835A-9B80-F370-815D-226E834AC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231" y="973668"/>
            <a:ext cx="8872538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86B73C-E81F-AEB1-D5E4-315B8CF15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7231" y="4868333"/>
            <a:ext cx="8872538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11E7A-7975-6D6E-C9EB-EF62A8416A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7231" y="16950268"/>
            <a:ext cx="2314575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F38EA-B09F-4C97-9264-D1353869D1EA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9CD49-3687-4521-B121-06B104E51A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07569" y="16950268"/>
            <a:ext cx="3471863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938CE-0114-2E73-CE3A-B2900D4CA6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65194" y="16950268"/>
            <a:ext cx="2314575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59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sldNum="0" hdr="0" ftr="0" dt="0"/>
  <p:txStyles>
    <p:titleStyle>
      <a:lvl1pPr algn="l" defTabSz="771571" rtl="0" eaLnBrk="1" latinLnBrk="0" hangingPunct="1">
        <a:lnSpc>
          <a:spcPct val="90000"/>
        </a:lnSpc>
        <a:spcBef>
          <a:spcPct val="0"/>
        </a:spcBef>
        <a:buNone/>
        <a:defRPr sz="37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93" indent="-192893" algn="l" defTabSz="771571" rtl="0" eaLnBrk="1" latinLnBrk="0" hangingPunct="1">
        <a:lnSpc>
          <a:spcPct val="90000"/>
        </a:lnSpc>
        <a:spcBef>
          <a:spcPts val="844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1pPr>
      <a:lvl2pPr marL="578678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964463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350249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736034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2121819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507605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893390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279176" indent="-192893" algn="l" defTabSz="77157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1pPr>
      <a:lvl2pPr marL="385785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2pPr>
      <a:lvl3pPr marL="771571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3pPr>
      <a:lvl4pPr marL="1157356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543141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1928927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314712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700498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086283" algn="l" defTabSz="771571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3000">
              <a:srgbClr val="ACD7E4"/>
            </a:gs>
            <a:gs pos="83000">
              <a:srgbClr val="ACD5E4"/>
            </a:gs>
            <a:gs pos="100000">
              <a:srgbClr val="C7E4E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60E1AC-43D6-C4C6-9CDA-551AB021A33F}"/>
              </a:ext>
            </a:extLst>
          </p:cNvPr>
          <p:cNvSpPr/>
          <p:nvPr/>
        </p:nvSpPr>
        <p:spPr>
          <a:xfrm>
            <a:off x="375139" y="375138"/>
            <a:ext cx="9536724" cy="1758461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round/>
          </a:ln>
          <a:effectLst>
            <a:glow>
              <a:schemeClr val="accent1"/>
            </a:glow>
            <a:outerShdw blurRad="50800" dist="50800" dir="3900000" algn="ctr" rotWithShape="0">
              <a:srgbClr val="000000">
                <a:alpha val="0"/>
              </a:srgbClr>
            </a:outerShdw>
            <a:reflection endPos="0" dist="50800" dir="5400000" sy="-100000" algn="bl" rotWithShape="0"/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6C3E6E-48F6-6AE7-5C39-C906A293D28A}"/>
              </a:ext>
            </a:extLst>
          </p:cNvPr>
          <p:cNvSpPr txBox="1"/>
          <p:nvPr/>
        </p:nvSpPr>
        <p:spPr>
          <a:xfrm>
            <a:off x="820615" y="633045"/>
            <a:ext cx="4322885" cy="16671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0" eaLnBrk="1" fontAlgn="base" hangingPunct="1">
              <a:spcBef>
                <a:spcPts val="2251"/>
              </a:spcBef>
              <a:spcAft>
                <a:spcPts val="0"/>
              </a:spcAft>
            </a:pPr>
            <a:r>
              <a:rPr lang="en-US" altLang="he-IL" sz="2400" b="1" dirty="0">
                <a:latin typeface="Raleway" pitchFamily="2" charset="0"/>
              </a:rPr>
              <a:t>Title</a:t>
            </a:r>
          </a:p>
          <a:p>
            <a:pPr rtl="0" eaLnBrk="1" fontAlgn="base" hangingPunct="1">
              <a:spcBef>
                <a:spcPts val="2251"/>
              </a:spcBef>
              <a:spcAft>
                <a:spcPts val="0"/>
              </a:spcAft>
            </a:pPr>
            <a:r>
              <a:rPr lang="en-US" altLang="he-IL" sz="1600" b="1" dirty="0">
                <a:latin typeface="Raleway" pitchFamily="2" charset="0"/>
              </a:rPr>
              <a:t>Affiliation</a:t>
            </a:r>
          </a:p>
          <a:p>
            <a:pPr rtl="0" eaLnBrk="1" fontAlgn="base" hangingPunct="1">
              <a:spcBef>
                <a:spcPts val="2251"/>
              </a:spcBef>
              <a:spcAft>
                <a:spcPts val="0"/>
              </a:spcAft>
            </a:pPr>
            <a:endParaRPr lang="he-IL" sz="2400" dirty="0">
              <a:effectLst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1C915F-B1DD-C537-456D-19D22141B8C5}"/>
              </a:ext>
            </a:extLst>
          </p:cNvPr>
          <p:cNvSpPr txBox="1">
            <a:spLocks/>
          </p:cNvSpPr>
          <p:nvPr/>
        </p:nvSpPr>
        <p:spPr>
          <a:xfrm>
            <a:off x="375139" y="1731804"/>
            <a:ext cx="9353062" cy="161283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252000" tIns="252000" rIns="252000" bIns="108000" rtlCol="1">
            <a:noAutofit/>
          </a:bodyPr>
          <a:lstStyle/>
          <a:p>
            <a:pPr algn="l"/>
            <a:r>
              <a:rPr lang="en-US" sz="1000" dirty="0">
                <a:effectLst/>
                <a:latin typeface="Raleway" pitchFamily="2" charset="0"/>
                <a:ea typeface="Calibri" panose="020F0502020204030204" pitchFamily="34" charset="0"/>
              </a:rPr>
              <a:t>This section describes the research findings.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r>
              <a:rPr lang="en-US" sz="1000" dirty="0">
                <a:effectLst/>
                <a:latin typeface="Raleway" pitchFamily="2" charset="0"/>
                <a:ea typeface="Calibri" panose="020F0502020204030204" pitchFamily="34" charset="0"/>
              </a:rPr>
              <a:t>In the case that the research does not have results yet, you should describe the preliminary data or results with some statistical work. 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1000" dirty="0">
                <a:effectLst/>
                <a:latin typeface="Raleway" pitchFamily="2" charset="0"/>
                <a:ea typeface="Calibri" panose="020F0502020204030204" pitchFamily="34" charset="0"/>
              </a:rPr>
              <a:t>If you expect to have results before the conference, the poster can include a note that a finalized version of the abstract will be updated at a later date before the conference.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GB" sz="1000" dirty="0">
                <a:effectLst/>
                <a:latin typeface="Raleway" pitchFamily="2" charset="0"/>
                <a:ea typeface="Calibri" panose="020F0502020204030204" pitchFamily="34" charset="0"/>
              </a:rPr>
              <a:t>The purpose of the results section is to provide a clear and concise presentation of the data and to highlight the main findings of the study. It is important to organize the results in a logical and easy-to-follow manner, using headings, subheadings, and bullet points to help guide the reader through the information.</a:t>
            </a:r>
          </a:p>
          <a:p>
            <a:endParaRPr lang="en-GB" sz="1000" dirty="0">
              <a:latin typeface="Raleway" pitchFamily="2" charset="0"/>
              <a:ea typeface="Calibri" panose="020F0502020204030204" pitchFamily="34" charset="0"/>
            </a:endParaRPr>
          </a:p>
          <a:p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GB" sz="1000" dirty="0">
                <a:solidFill>
                  <a:srgbClr val="002447"/>
                </a:solidFill>
                <a:effectLst/>
                <a:latin typeface="Raleway" pitchFamily="2" charset="0"/>
                <a:ea typeface="Calibri" panose="020F0502020204030204" pitchFamily="34" charset="0"/>
              </a:rPr>
              <a:t> </a:t>
            </a:r>
            <a:endParaRPr lang="en-US" sz="1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he-IL" sz="1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B950806-3C29-E4A6-9A7E-2D2A701723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790" y="12936538"/>
            <a:ext cx="7656512" cy="4333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09389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127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Raleway</vt:lpstr>
      <vt:lpstr>Times New Roman</vt:lpstr>
      <vt:lpstr>Office Theme</vt:lpstr>
      <vt:lpstr>PowerPoint Presentation</vt:lpstr>
    </vt:vector>
  </TitlesOfParts>
  <Manager>Anaron</Manager>
  <Company>Eventact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>E-Poster</dc:subject>
  <dc:creator>Aharon</dc:creator>
  <cp:keywords/>
  <dc:description/>
  <cp:lastModifiedBy>Mary Romanenko</cp:lastModifiedBy>
  <cp:revision>2</cp:revision>
  <dcterms:modified xsi:type="dcterms:W3CDTF">2023-07-09T06:57:13Z</dcterms:modified>
  <cp:category/>
</cp:coreProperties>
</file>